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84" y="-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58AB7-1342-4766-8537-ECAA6408DBB5}" type="datetimeFigureOut">
              <a:rPr lang="en-CA" smtClean="0"/>
              <a:t>19/10/2015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D1A05-9EF8-45F7-9BEB-83E7A64AFAF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58AB7-1342-4766-8537-ECAA6408DBB5}" type="datetimeFigureOut">
              <a:rPr lang="en-CA" smtClean="0"/>
              <a:t>19/10/2015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D1A05-9EF8-45F7-9BEB-83E7A64AFAF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58AB7-1342-4766-8537-ECAA6408DBB5}" type="datetimeFigureOut">
              <a:rPr lang="en-CA" smtClean="0"/>
              <a:t>19/10/2015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D1A05-9EF8-45F7-9BEB-83E7A64AFAF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58AB7-1342-4766-8537-ECAA6408DBB5}" type="datetimeFigureOut">
              <a:rPr lang="en-CA" smtClean="0"/>
              <a:t>19/10/2015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D1A05-9EF8-45F7-9BEB-83E7A64AFAF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58AB7-1342-4766-8537-ECAA6408DBB5}" type="datetimeFigureOut">
              <a:rPr lang="en-CA" smtClean="0"/>
              <a:t>19/10/2015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D1A05-9EF8-45F7-9BEB-83E7A64AFAF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58AB7-1342-4766-8537-ECAA6408DBB5}" type="datetimeFigureOut">
              <a:rPr lang="en-CA" smtClean="0"/>
              <a:t>19/10/2015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D1A05-9EF8-45F7-9BEB-83E7A64AFAF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58AB7-1342-4766-8537-ECAA6408DBB5}" type="datetimeFigureOut">
              <a:rPr lang="en-CA" smtClean="0"/>
              <a:t>19/10/2015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D1A05-9EF8-45F7-9BEB-83E7A64AFAF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58AB7-1342-4766-8537-ECAA6408DBB5}" type="datetimeFigureOut">
              <a:rPr lang="en-CA" smtClean="0"/>
              <a:t>19/10/2015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D1A05-9EF8-45F7-9BEB-83E7A64AFAF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58AB7-1342-4766-8537-ECAA6408DBB5}" type="datetimeFigureOut">
              <a:rPr lang="en-CA" smtClean="0"/>
              <a:t>19/10/2015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D1A05-9EF8-45F7-9BEB-83E7A64AFAF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58AB7-1342-4766-8537-ECAA6408DBB5}" type="datetimeFigureOut">
              <a:rPr lang="en-CA" smtClean="0"/>
              <a:t>19/10/2015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D1A05-9EF8-45F7-9BEB-83E7A64AFAF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58AB7-1342-4766-8537-ECAA6408DBB5}" type="datetimeFigureOut">
              <a:rPr lang="en-CA" smtClean="0"/>
              <a:t>19/10/2015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D1A05-9EF8-45F7-9BEB-83E7A64AFAF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58AB7-1342-4766-8537-ECAA6408DBB5}" type="datetimeFigureOut">
              <a:rPr lang="en-CA" smtClean="0"/>
              <a:t>19/10/2015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D1A05-9EF8-45F7-9BEB-83E7A64AFAFF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15129"/>
            <a:ext cx="9144000" cy="7820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Hudson Bay Lowlands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b="1" dirty="0"/>
              <a:t>Age of Rock: Paleozoic era </a:t>
            </a:r>
          </a:p>
          <a:p>
            <a:r>
              <a:rPr lang="en-CA" b="1" dirty="0"/>
              <a:t>Type of Rock: Paleozoic rock to depths of 2000m</a:t>
            </a:r>
          </a:p>
          <a:p>
            <a:r>
              <a:rPr lang="en-CA" b="1" dirty="0"/>
              <a:t>Relief: lower than Shield areas</a:t>
            </a:r>
          </a:p>
          <a:p>
            <a:r>
              <a:rPr lang="en-CA" b="1" dirty="0"/>
              <a:t>Gradient: mainly flat and poorly drained </a:t>
            </a:r>
          </a:p>
          <a:p>
            <a:r>
              <a:rPr lang="en-CA" b="1" dirty="0"/>
              <a:t>Process to shape area: poor drainage leads to swampy forests, tundra and bog (referred to as Muskeg)</a:t>
            </a:r>
          </a:p>
          <a:p>
            <a:r>
              <a:rPr lang="en-CA" b="1" dirty="0"/>
              <a:t>Area: Within the Canadian Shield, areas of Northern Ont. and Manitoba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Great lakes-St. Lawrence Lowlands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CA" b="1" dirty="0"/>
              <a:t>Age of Rock: formed in the Paleozoic era </a:t>
            </a:r>
          </a:p>
          <a:p>
            <a:r>
              <a:rPr lang="en-CA" b="1" dirty="0"/>
              <a:t>Type of Rock: some volcanic and faulting action left fractures in crust, with harder rock types, but mainly sand and clay</a:t>
            </a:r>
          </a:p>
          <a:p>
            <a:r>
              <a:rPr lang="en-CA" b="1" dirty="0"/>
              <a:t>Relief: lower than Shield areas, located south of the Shield </a:t>
            </a:r>
          </a:p>
          <a:p>
            <a:r>
              <a:rPr lang="en-CA" b="1" dirty="0"/>
              <a:t>Gradient: nearly level with soil referred to as 'brown earth'</a:t>
            </a:r>
          </a:p>
          <a:p>
            <a:r>
              <a:rPr lang="en-CA" b="1" dirty="0"/>
              <a:t>Process to shape area: was flooded by the Champlain Sea 10 000 yrs ago, then drained, leaving good base for soil</a:t>
            </a:r>
          </a:p>
          <a:p>
            <a:r>
              <a:rPr lang="en-CA" b="1" dirty="0"/>
              <a:t>Area: from Southwestern Ont. along the St. Lawrence River to the mouth of the </a:t>
            </a:r>
            <a:r>
              <a:rPr lang="en-CA" b="1" dirty="0" err="1"/>
              <a:t>Sagueny</a:t>
            </a:r>
            <a:r>
              <a:rPr lang="en-CA" b="1" dirty="0"/>
              <a:t> River in Quebec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Canadian Landform </a:t>
            </a:r>
            <a:br>
              <a:rPr lang="en-CA" dirty="0"/>
            </a:br>
            <a:r>
              <a:rPr lang="en-CA" dirty="0"/>
              <a:t>Regions</a:t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CA" dirty="0"/>
              <a:t>-&gt; Landforms are the topography, or natural features, of the land's surface.</a:t>
            </a:r>
          </a:p>
          <a:p>
            <a:r>
              <a:rPr lang="en-CA" dirty="0"/>
              <a:t>-&gt; Landscape is an area's landforms + its cover of vegetation, water, ice and rock</a:t>
            </a:r>
          </a:p>
          <a:p>
            <a:r>
              <a:rPr lang="en-CA" dirty="0"/>
              <a:t>-&gt; Topography may be described in the following terms:</a:t>
            </a:r>
          </a:p>
          <a:p>
            <a:endParaRPr lang="en-CA" b="1" dirty="0"/>
          </a:p>
          <a:p>
            <a:r>
              <a:rPr lang="en-CA" dirty="0"/>
              <a:t>- Elevation (height above sea level)</a:t>
            </a:r>
          </a:p>
          <a:p>
            <a:r>
              <a:rPr lang="en-CA" dirty="0"/>
              <a:t>- Relief (difference in elevation between points on the surface)</a:t>
            </a:r>
          </a:p>
          <a:p>
            <a:r>
              <a:rPr lang="en-CA" dirty="0"/>
              <a:t>- Gradient (the steepness of slopes)</a:t>
            </a:r>
          </a:p>
          <a:p>
            <a:r>
              <a:rPr lang="en-CA" dirty="0"/>
              <a:t>- Geology (types of rocks and history of those rocks)</a:t>
            </a:r>
          </a:p>
          <a:p>
            <a:r>
              <a:rPr lang="en-CA" dirty="0"/>
              <a:t>- General Appearance (landform descriptions. Ex. Mountains may be young, sharp peaks and steep ridges; or old, rounded and worn down)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Canadian Landform </a:t>
            </a:r>
            <a:br>
              <a:rPr lang="en-CA" dirty="0"/>
            </a:br>
            <a:r>
              <a:rPr lang="en-CA" dirty="0"/>
              <a:t>Regions</a:t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b="1" dirty="0"/>
              <a:t>Canada is so large that geographers divide it into regions to make it easier to study.</a:t>
            </a:r>
          </a:p>
          <a:p>
            <a:r>
              <a:rPr lang="en-CA" b="1" dirty="0"/>
              <a:t>Geographers classify landforms based on a combination of characteristics:</a:t>
            </a:r>
          </a:p>
          <a:p>
            <a:r>
              <a:rPr lang="en-CA" b="1" dirty="0"/>
              <a:t>		- age of rock</a:t>
            </a:r>
          </a:p>
          <a:p>
            <a:r>
              <a:rPr lang="en-CA" b="1" dirty="0"/>
              <a:t>		- type of rock</a:t>
            </a:r>
          </a:p>
          <a:p>
            <a:r>
              <a:rPr lang="en-CA" b="1" dirty="0"/>
              <a:t>		- relief</a:t>
            </a:r>
          </a:p>
          <a:p>
            <a:r>
              <a:rPr lang="en-CA" b="1" dirty="0"/>
              <a:t>		- gradient</a:t>
            </a:r>
          </a:p>
          <a:p>
            <a:r>
              <a:rPr lang="en-CA" b="1" dirty="0"/>
              <a:t>		- process that has shaped the area</a:t>
            </a:r>
          </a:p>
          <a:p>
            <a:endParaRPr lang="en-CA" b="1" dirty="0"/>
          </a:p>
          <a:p>
            <a:r>
              <a:rPr lang="en-CA" b="1" dirty="0"/>
              <a:t>Look at Fig 2.9 on p.25 - the geologic history of earth.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Canadian Shield</a:t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CA" b="1" dirty="0"/>
              <a:t>Age of Rock: about 4 billion years old</a:t>
            </a:r>
          </a:p>
          <a:p>
            <a:r>
              <a:rPr lang="en-CA" b="1" dirty="0"/>
              <a:t>Type of Rock: varies - mountains, plains, much of which is now sediment and pushed around to other areas of N.A. through glaciers and plate movement</a:t>
            </a:r>
          </a:p>
          <a:p>
            <a:r>
              <a:rPr lang="en-CA" dirty="0"/>
              <a:t>Soil is thin and acidic, good for forests, but not for agriculture except where deposits left by glaciers</a:t>
            </a:r>
          </a:p>
          <a:p>
            <a:r>
              <a:rPr lang="en-CA" b="1" dirty="0"/>
              <a:t>Relief: varies from Appalachian Mountains to lowlands</a:t>
            </a:r>
          </a:p>
          <a:p>
            <a:r>
              <a:rPr lang="en-CA" b="1" dirty="0"/>
              <a:t>Gradient: mainly flatter land</a:t>
            </a:r>
          </a:p>
          <a:p>
            <a:r>
              <a:rPr lang="en-CA" b="1" dirty="0"/>
              <a:t>Process to shape area: moving water and ice through glaciers and plate movement</a:t>
            </a:r>
          </a:p>
          <a:p>
            <a:r>
              <a:rPr lang="en-CA" b="1" dirty="0"/>
              <a:t>Area: parts of Sask., Manitoba, Ontario, Quebec, Labrador, NWT and Nunavut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Appalachian Mountains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b="1" dirty="0"/>
              <a:t>Age of Rock: Approx. 375 million years, N.A. and Eurasia plates collided</a:t>
            </a:r>
          </a:p>
          <a:p>
            <a:r>
              <a:rPr lang="en-CA" b="1" dirty="0"/>
              <a:t>Type of Rock: Deposits in valleys have developed deep, fertile soils.</a:t>
            </a:r>
          </a:p>
          <a:p>
            <a:r>
              <a:rPr lang="en-CA" b="1" dirty="0"/>
              <a:t>Relief: Typical mountain height about 1000m</a:t>
            </a:r>
          </a:p>
          <a:p>
            <a:r>
              <a:rPr lang="en-CA" b="1" dirty="0"/>
              <a:t>Gradient: not steep, but low, rounded mountains and wide valleys</a:t>
            </a:r>
          </a:p>
          <a:p>
            <a:r>
              <a:rPr lang="en-CA" b="1" dirty="0"/>
              <a:t>Process to shape area: worn down by ice and water with rolling hills and broad valleys</a:t>
            </a:r>
          </a:p>
          <a:p>
            <a:r>
              <a:rPr lang="en-CA" b="1" dirty="0"/>
              <a:t>Area: Most of Atlantic Canada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Western Cordillera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b="1" dirty="0"/>
              <a:t>Age of Rock: formed during Cenozoic era </a:t>
            </a:r>
          </a:p>
          <a:p>
            <a:r>
              <a:rPr lang="en-CA" b="1" dirty="0"/>
              <a:t>Type of Rock: many soils are rich and fertile due to sand and silt deposited by rivers, especially in delta areas </a:t>
            </a:r>
          </a:p>
          <a:p>
            <a:r>
              <a:rPr lang="en-CA" b="1" dirty="0"/>
              <a:t>Relief: Many mountains over 3000m</a:t>
            </a:r>
          </a:p>
          <a:p>
            <a:r>
              <a:rPr lang="en-CA" b="1" dirty="0"/>
              <a:t>Gradient: steep mountains (Coast, Columbia and Rocky Mountains)</a:t>
            </a:r>
          </a:p>
          <a:p>
            <a:r>
              <a:rPr lang="en-CA" b="1" dirty="0"/>
              <a:t>Process to shape area: young mountains, steep, separated by plains.</a:t>
            </a:r>
          </a:p>
          <a:p>
            <a:r>
              <a:rPr lang="en-CA" b="1" dirty="0"/>
              <a:t>Area: B.C., Yukon, part of Alberta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Innuitian</a:t>
            </a:r>
            <a:r>
              <a:rPr lang="en-CA" dirty="0" smtClean="0"/>
              <a:t> Mountains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CA" b="1" dirty="0"/>
              <a:t>Age of Rock: formed during Mesozoic era (younger than Appalachians) </a:t>
            </a:r>
          </a:p>
          <a:p>
            <a:r>
              <a:rPr lang="en-CA" b="1" dirty="0"/>
              <a:t>Type of Rock: soil not great or fertile. Too cold in area for trees</a:t>
            </a:r>
          </a:p>
          <a:p>
            <a:r>
              <a:rPr lang="en-CA" b="1" dirty="0"/>
              <a:t>Relief: Many mountains over 2000m</a:t>
            </a:r>
          </a:p>
          <a:p>
            <a:r>
              <a:rPr lang="en-CA" b="1" dirty="0"/>
              <a:t>Gradient: rugged peaks with steep-sided mountains</a:t>
            </a:r>
          </a:p>
          <a:p>
            <a:r>
              <a:rPr lang="en-CA" b="1" dirty="0"/>
              <a:t>Process to shape area: erosion has not yet worn down mountains.</a:t>
            </a:r>
          </a:p>
          <a:p>
            <a:r>
              <a:rPr lang="en-CA" b="1" dirty="0"/>
              <a:t>Area: Far north areas of Canada, including Ellesmere island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Arctic Lowlands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/>
              <a:t>Age of Rock: Mesozoic Era </a:t>
            </a:r>
          </a:p>
          <a:p>
            <a:r>
              <a:rPr lang="en-CA" b="1" dirty="0"/>
              <a:t>Type of Rock: upland plateaus and lowland plains</a:t>
            </a:r>
          </a:p>
          <a:p>
            <a:r>
              <a:rPr lang="en-CA" b="1" dirty="0"/>
              <a:t>Relief: not far above sea level</a:t>
            </a:r>
          </a:p>
          <a:p>
            <a:r>
              <a:rPr lang="en-CA" b="1" dirty="0"/>
              <a:t>Gradient: mainly treeless plains and tundra </a:t>
            </a:r>
          </a:p>
          <a:p>
            <a:r>
              <a:rPr lang="en-CA" b="1" dirty="0"/>
              <a:t>Process to shape area: poorly drained soil</a:t>
            </a:r>
          </a:p>
          <a:p>
            <a:r>
              <a:rPr lang="en-CA" b="1" dirty="0"/>
              <a:t>Area: Far north areas of Canada, south of the </a:t>
            </a:r>
            <a:r>
              <a:rPr lang="en-CA" b="1" dirty="0" err="1"/>
              <a:t>Innuitians</a:t>
            </a:r>
            <a:endParaRPr lang="en-CA" b="1" dirty="0"/>
          </a:p>
          <a:p>
            <a:endParaRPr lang="en-C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Interior Plains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b="1" dirty="0"/>
              <a:t>Age of Rock: early Paleozoic to Cenozoic Eras </a:t>
            </a:r>
          </a:p>
          <a:p>
            <a:r>
              <a:rPr lang="en-CA" b="1" dirty="0"/>
              <a:t>Type of Rock: rich soil up to 25cm deep, ideal for wheat</a:t>
            </a:r>
          </a:p>
          <a:p>
            <a:r>
              <a:rPr lang="en-CA" b="1" dirty="0"/>
              <a:t>Relief: varies, there are 3 plains areas carved out by erosion</a:t>
            </a:r>
          </a:p>
          <a:p>
            <a:r>
              <a:rPr lang="en-CA" b="1" dirty="0"/>
              <a:t>Gradient: flat lands </a:t>
            </a:r>
          </a:p>
          <a:p>
            <a:r>
              <a:rPr lang="en-CA" b="1" dirty="0"/>
              <a:t>Process to shape area: created when inland seas receded</a:t>
            </a:r>
          </a:p>
          <a:p>
            <a:r>
              <a:rPr lang="en-CA" b="1" dirty="0"/>
              <a:t>Area: Most of Alberta, </a:t>
            </a:r>
            <a:r>
              <a:rPr lang="en-CA" b="1" dirty="0" err="1"/>
              <a:t>Sask</a:t>
            </a:r>
            <a:r>
              <a:rPr lang="en-CA" b="1" dirty="0"/>
              <a:t>, Manitoba and NWT (and south to the Gulf of Mexico)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760</Words>
  <Application>Microsoft Office PowerPoint</Application>
  <PresentationFormat>On-screen Show (4:3)</PresentationFormat>
  <Paragraphs>77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Canadian Landform  Regions </vt:lpstr>
      <vt:lpstr>Canadian Landform  Regions </vt:lpstr>
      <vt:lpstr>Canadian Shield </vt:lpstr>
      <vt:lpstr>Appalachian Mountains</vt:lpstr>
      <vt:lpstr>Western Cordillera</vt:lpstr>
      <vt:lpstr>Innuitian Mountains</vt:lpstr>
      <vt:lpstr>Arctic Lowlands</vt:lpstr>
      <vt:lpstr>Interior Plains</vt:lpstr>
      <vt:lpstr>Hudson Bay Lowlands</vt:lpstr>
      <vt:lpstr>Slide 11</vt:lpstr>
      <vt:lpstr>Great lakes-St. Lawrence Lowlands</vt:lpstr>
    </vt:vector>
  </TitlesOfParts>
  <Company>ESDNL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amcniven</dc:creator>
  <cp:lastModifiedBy>amcniven</cp:lastModifiedBy>
  <cp:revision>8</cp:revision>
  <dcterms:created xsi:type="dcterms:W3CDTF">2015-10-19T13:53:01Z</dcterms:created>
  <dcterms:modified xsi:type="dcterms:W3CDTF">2015-10-19T15:06:04Z</dcterms:modified>
</cp:coreProperties>
</file>